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35"/>
  </p:notesMasterIdLst>
  <p:sldIdLst>
    <p:sldId id="256" r:id="rId2"/>
    <p:sldId id="257" r:id="rId3"/>
    <p:sldId id="258" r:id="rId4"/>
    <p:sldId id="293" r:id="rId5"/>
    <p:sldId id="277" r:id="rId6"/>
    <p:sldId id="294" r:id="rId7"/>
    <p:sldId id="278" r:id="rId8"/>
    <p:sldId id="279" r:id="rId9"/>
    <p:sldId id="259" r:id="rId10"/>
    <p:sldId id="280" r:id="rId11"/>
    <p:sldId id="281" r:id="rId12"/>
    <p:sldId id="270" r:id="rId13"/>
    <p:sldId id="282" r:id="rId14"/>
    <p:sldId id="283" r:id="rId15"/>
    <p:sldId id="271" r:id="rId16"/>
    <p:sldId id="284" r:id="rId17"/>
    <p:sldId id="285" r:id="rId18"/>
    <p:sldId id="286" r:id="rId19"/>
    <p:sldId id="287" r:id="rId20"/>
    <p:sldId id="288" r:id="rId21"/>
    <p:sldId id="272" r:id="rId22"/>
    <p:sldId id="273" r:id="rId23"/>
    <p:sldId id="289" r:id="rId24"/>
    <p:sldId id="275" r:id="rId25"/>
    <p:sldId id="292" r:id="rId26"/>
    <p:sldId id="290" r:id="rId27"/>
    <p:sldId id="291" r:id="rId28"/>
    <p:sldId id="276" r:id="rId29"/>
    <p:sldId id="295" r:id="rId30"/>
    <p:sldId id="296" r:id="rId31"/>
    <p:sldId id="298" r:id="rId32"/>
    <p:sldId id="299" r:id="rId33"/>
    <p:sldId id="26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 Reddy Ramala" userId="d51ac741a5acae3a" providerId="LiveId" clId="{6FC1E916-469B-4820-BE33-6BA47FCBCA27}"/>
    <pc:docChg chg="undo custSel addSld delSld modSld modMainMaster">
      <pc:chgData name="Hemanth Reddy Ramala" userId="d51ac741a5acae3a" providerId="LiveId" clId="{6FC1E916-469B-4820-BE33-6BA47FCBCA27}" dt="2017-10-27T18:00:21.779" v="574" actId="20577"/>
      <pc:docMkLst>
        <pc:docMk/>
      </pc:docMkLst>
      <pc:sldChg chg="modSp modTransition">
        <pc:chgData name="Hemanth Reddy Ramala" userId="d51ac741a5acae3a" providerId="LiveId" clId="{6FC1E916-469B-4820-BE33-6BA47FCBCA27}" dt="2017-10-27T18:00:21.779" v="574" actId="20577"/>
        <pc:sldMkLst>
          <pc:docMk/>
          <pc:sldMk cId="3226854041" sldId="256"/>
        </pc:sldMkLst>
        <pc:spChg chg="mod">
          <ac:chgData name="Hemanth Reddy Ramala" userId="d51ac741a5acae3a" providerId="LiveId" clId="{6FC1E916-469B-4820-BE33-6BA47FCBCA27}" dt="2017-10-27T17:58:24.674" v="562" actId="14100"/>
          <ac:spMkLst>
            <pc:docMk/>
            <pc:sldMk cId="3226854041" sldId="256"/>
            <ac:spMk id="2" creationId="{00000000-0000-0000-0000-000000000000}"/>
          </ac:spMkLst>
        </pc:spChg>
        <pc:spChg chg="mod">
          <ac:chgData name="Hemanth Reddy Ramala" userId="d51ac741a5acae3a" providerId="LiveId" clId="{6FC1E916-469B-4820-BE33-6BA47FCBCA27}" dt="2017-10-27T18:00:21.779" v="574" actId="20577"/>
          <ac:spMkLst>
            <pc:docMk/>
            <pc:sldMk cId="3226854041" sldId="256"/>
            <ac:spMk id="3" creationId="{00000000-0000-0000-0000-000000000000}"/>
          </ac:spMkLst>
        </pc:spChg>
      </pc:sldChg>
      <pc:sldChg chg="modTransition">
        <pc:chgData name="Hemanth Reddy Ramala" userId="d51ac741a5acae3a" providerId="LiveId" clId="{6FC1E916-469B-4820-BE33-6BA47FCBCA27}" dt="2017-10-25T00:10:17.508" v="301" actId="14100"/>
        <pc:sldMkLst>
          <pc:docMk/>
          <pc:sldMk cId="3094592043" sldId="257"/>
        </pc:sldMkLst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4018788232" sldId="258"/>
        </pc:sldMkLst>
        <pc:spChg chg="mod">
          <ac:chgData name="Hemanth Reddy Ramala" userId="d51ac741a5acae3a" providerId="LiveId" clId="{6FC1E916-469B-4820-BE33-6BA47FCBCA27}" dt="2017-10-25T00:02:17.427" v="276" actId="27636"/>
          <ac:spMkLst>
            <pc:docMk/>
            <pc:sldMk cId="4018788232" sldId="258"/>
            <ac:spMk id="3" creationId="{00000000-0000-0000-0000-000000000000}"/>
          </ac:spMkLst>
        </pc:sp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3332857886" sldId="259"/>
        </pc:sldMkLst>
        <pc:spChg chg="mod">
          <ac:chgData name="Hemanth Reddy Ramala" userId="d51ac741a5acae3a" providerId="LiveId" clId="{6FC1E916-469B-4820-BE33-6BA47FCBCA27}" dt="2017-10-25T00:02:17.199" v="273" actId="27636"/>
          <ac:spMkLst>
            <pc:docMk/>
            <pc:sldMk cId="3332857886" sldId="259"/>
            <ac:spMk id="3" creationId="{00000000-0000-0000-0000-000000000000}"/>
          </ac:spMkLst>
        </pc:spChg>
      </pc:sldChg>
      <pc:sldChg chg="modSp modTransition">
        <pc:chgData name="Hemanth Reddy Ramala" userId="d51ac741a5acae3a" providerId="LiveId" clId="{6FC1E916-469B-4820-BE33-6BA47FCBCA27}" dt="2017-10-25T20:26:22.205" v="370" actId="115"/>
        <pc:sldMkLst>
          <pc:docMk/>
          <pc:sldMk cId="2817521551" sldId="260"/>
        </pc:sldMkLst>
        <pc:spChg chg="mod">
          <ac:chgData name="Hemanth Reddy Ramala" userId="d51ac741a5acae3a" providerId="LiveId" clId="{6FC1E916-469B-4820-BE33-6BA47FCBCA27}" dt="2017-10-25T20:26:22.205" v="370" actId="115"/>
          <ac:spMkLst>
            <pc:docMk/>
            <pc:sldMk cId="2817521551" sldId="260"/>
            <ac:spMk id="3" creationId="{00000000-0000-0000-0000-000000000000}"/>
          </ac:spMkLst>
        </pc:spChg>
      </pc:sldChg>
      <pc:sldChg chg="modSp modTransition">
        <pc:chgData name="Hemanth Reddy Ramala" userId="d51ac741a5acae3a" providerId="LiveId" clId="{6FC1E916-469B-4820-BE33-6BA47FCBCA27}" dt="2017-10-25T20:26:48.232" v="376" actId="115"/>
        <pc:sldMkLst>
          <pc:docMk/>
          <pc:sldMk cId="3900815664" sldId="261"/>
        </pc:sldMkLst>
        <pc:spChg chg="mod">
          <ac:chgData name="Hemanth Reddy Ramala" userId="d51ac741a5acae3a" providerId="LiveId" clId="{6FC1E916-469B-4820-BE33-6BA47FCBCA27}" dt="2017-10-25T20:26:48.232" v="376" actId="115"/>
          <ac:spMkLst>
            <pc:docMk/>
            <pc:sldMk cId="3900815664" sldId="261"/>
            <ac:spMk id="3" creationId="{00000000-0000-0000-0000-000000000000}"/>
          </ac:spMkLst>
        </pc:spChg>
      </pc:sldChg>
      <pc:sldChg chg="addSp delSp modSp modTransition">
        <pc:chgData name="Hemanth Reddy Ramala" userId="d51ac741a5acae3a" providerId="LiveId" clId="{6FC1E916-469B-4820-BE33-6BA47FCBCA27}" dt="2017-10-25T01:16:26.773" v="340" actId="14100"/>
        <pc:sldMkLst>
          <pc:docMk/>
          <pc:sldMk cId="3141663734" sldId="262"/>
        </pc:sldMkLst>
        <pc:spChg chg="add del mod">
          <ac:chgData name="Hemanth Reddy Ramala" userId="d51ac741a5acae3a" providerId="LiveId" clId="{6FC1E916-469B-4820-BE33-6BA47FCBCA27}" dt="2017-10-25T01:16:16.994" v="337" actId="14100"/>
          <ac:spMkLst>
            <pc:docMk/>
            <pc:sldMk cId="3141663734" sldId="262"/>
            <ac:spMk id="4" creationId="{54266C5D-7EFD-45BC-A553-288273BD6175}"/>
          </ac:spMkLst>
        </pc:spChg>
        <pc:picChg chg="del mod">
          <ac:chgData name="Hemanth Reddy Ramala" userId="d51ac741a5acae3a" providerId="LiveId" clId="{6FC1E916-469B-4820-BE33-6BA47FCBCA27}" dt="2017-10-25T01:16:14.103" v="336" actId="478"/>
          <ac:picMkLst>
            <pc:docMk/>
            <pc:sldMk cId="3141663734" sldId="262"/>
            <ac:picMk id="6" creationId="{00000000-0000-0000-0000-000000000000}"/>
          </ac:picMkLst>
        </pc:picChg>
        <pc:picChg chg="add mod">
          <ac:chgData name="Hemanth Reddy Ramala" userId="d51ac741a5acae3a" providerId="LiveId" clId="{6FC1E916-469B-4820-BE33-6BA47FCBCA27}" dt="2017-10-25T01:16:26.773" v="340" actId="14100"/>
          <ac:picMkLst>
            <pc:docMk/>
            <pc:sldMk cId="3141663734" sldId="262"/>
            <ac:picMk id="7" creationId="{156B9642-F047-49FF-A628-2A34D6374E38}"/>
          </ac:picMkLst>
        </pc:pic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1182899608" sldId="263"/>
        </pc:sldMkLst>
        <pc:picChg chg="mod">
          <ac:chgData name="Hemanth Reddy Ramala" userId="d51ac741a5acae3a" providerId="LiveId" clId="{6FC1E916-469B-4820-BE33-6BA47FCBCA27}" dt="2017-10-24T23:47:51.620" v="202" actId="14100"/>
          <ac:picMkLst>
            <pc:docMk/>
            <pc:sldMk cId="1182899608" sldId="263"/>
            <ac:picMk id="4" creationId="{00000000-0000-0000-0000-000000000000}"/>
          </ac:picMkLst>
        </pc:picChg>
      </pc:sldChg>
      <pc:sldChg chg="modSp del modTransition">
        <pc:chgData name="Hemanth Reddy Ramala" userId="d51ac741a5acae3a" providerId="LiveId" clId="{6FC1E916-469B-4820-BE33-6BA47FCBCA27}" dt="2017-10-25T03:14:13.195" v="353" actId="2696"/>
        <pc:sldMkLst>
          <pc:docMk/>
          <pc:sldMk cId="1839811516" sldId="264"/>
        </pc:sldMkLst>
        <pc:picChg chg="mod">
          <ac:chgData name="Hemanth Reddy Ramala" userId="d51ac741a5acae3a" providerId="LiveId" clId="{6FC1E916-469B-4820-BE33-6BA47FCBCA27}" dt="2017-10-25T00:11:12.963" v="311" actId="14100"/>
          <ac:picMkLst>
            <pc:docMk/>
            <pc:sldMk cId="1839811516" sldId="264"/>
            <ac:picMk id="4" creationId="{00000000-0000-0000-0000-000000000000}"/>
          </ac:picMkLst>
        </pc:picChg>
      </pc:sldChg>
      <pc:sldChg chg="modSp del modTransition">
        <pc:chgData name="Hemanth Reddy Ramala" userId="d51ac741a5acae3a" providerId="LiveId" clId="{6FC1E916-469B-4820-BE33-6BA47FCBCA27}" dt="2017-10-25T03:14:27.012" v="357" actId="2696"/>
        <pc:sldMkLst>
          <pc:docMk/>
          <pc:sldMk cId="2726549374" sldId="265"/>
        </pc:sldMkLst>
        <pc:picChg chg="mod">
          <ac:chgData name="Hemanth Reddy Ramala" userId="d51ac741a5acae3a" providerId="LiveId" clId="{6FC1E916-469B-4820-BE33-6BA47FCBCA27}" dt="2017-10-25T00:12:29.467" v="327" actId="14100"/>
          <ac:picMkLst>
            <pc:docMk/>
            <pc:sldMk cId="2726549374" sldId="265"/>
            <ac:picMk id="4" creationId="{00000000-0000-0000-0000-000000000000}"/>
          </ac:picMkLst>
        </pc:picChg>
      </pc:sldChg>
      <pc:sldChg chg="addSp delSp modSp modTransition">
        <pc:chgData name="Hemanth Reddy Ramala" userId="d51ac741a5acae3a" providerId="LiveId" clId="{6FC1E916-469B-4820-BE33-6BA47FCBCA27}" dt="2017-10-25T01:17:42.170" v="352" actId="14100"/>
        <pc:sldMkLst>
          <pc:docMk/>
          <pc:sldMk cId="1626209514" sldId="266"/>
        </pc:sldMkLst>
        <pc:spChg chg="del">
          <ac:chgData name="Hemanth Reddy Ramala" userId="d51ac741a5acae3a" providerId="LiveId" clId="{6FC1E916-469B-4820-BE33-6BA47FCBCA27}" dt="2017-10-24T02:52:31.894" v="0" actId="1076"/>
          <ac:spMkLst>
            <pc:docMk/>
            <pc:sldMk cId="1626209514" sldId="266"/>
            <ac:spMk id="3" creationId="{00000000-0000-0000-0000-000000000000}"/>
          </ac:spMkLst>
        </pc:spChg>
        <pc:spChg chg="add mod">
          <ac:chgData name="Hemanth Reddy Ramala" userId="d51ac741a5acae3a" providerId="LiveId" clId="{6FC1E916-469B-4820-BE33-6BA47FCBCA27}" dt="2017-10-25T01:17:33.483" v="348" actId="478"/>
          <ac:spMkLst>
            <pc:docMk/>
            <pc:sldMk cId="1626209514" sldId="266"/>
            <ac:spMk id="4" creationId="{E5A8BDC9-9B4D-4C56-9A53-5C4E44B91EB0}"/>
          </ac:spMkLst>
        </pc:spChg>
        <pc:spChg chg="add del mod">
          <ac:chgData name="Hemanth Reddy Ramala" userId="d51ac741a5acae3a" providerId="LiveId" clId="{6FC1E916-469B-4820-BE33-6BA47FCBCA27}" dt="2017-10-24T03:45:57.045" v="35" actId="478"/>
          <ac:spMkLst>
            <pc:docMk/>
            <pc:sldMk cId="1626209514" sldId="266"/>
            <ac:spMk id="6" creationId="{8A2734D6-3AA7-4069-B5F2-20648060EADF}"/>
          </ac:spMkLst>
        </pc:spChg>
        <pc:spChg chg="add del mod">
          <ac:chgData name="Hemanth Reddy Ramala" userId="d51ac741a5acae3a" providerId="LiveId" clId="{6FC1E916-469B-4820-BE33-6BA47FCBCA27}" dt="2017-10-24T03:46:14.755" v="38" actId="14100"/>
          <ac:spMkLst>
            <pc:docMk/>
            <pc:sldMk cId="1626209514" sldId="266"/>
            <ac:spMk id="8" creationId="{F94E1384-4221-46AE-BAAC-3823755594EA}"/>
          </ac:spMkLst>
        </pc:spChg>
        <pc:picChg chg="add del mod">
          <ac:chgData name="Hemanth Reddy Ramala" userId="d51ac741a5acae3a" providerId="LiveId" clId="{6FC1E916-469B-4820-BE33-6BA47FCBCA27}" dt="2017-10-24T03:45:58.379" v="36" actId="478"/>
          <ac:picMkLst>
            <pc:docMk/>
            <pc:sldMk cId="1626209514" sldId="266"/>
            <ac:picMk id="3" creationId="{89295175-D00A-41D5-8956-954266D8EFBD}"/>
          </ac:picMkLst>
        </pc:picChg>
        <pc:picChg chg="add del mod">
          <ac:chgData name="Hemanth Reddy Ramala" userId="d51ac741a5acae3a" providerId="LiveId" clId="{6FC1E916-469B-4820-BE33-6BA47FCBCA27}" dt="2017-10-24T03:45:59.634" v="37" actId="478"/>
          <ac:picMkLst>
            <pc:docMk/>
            <pc:sldMk cId="1626209514" sldId="266"/>
            <ac:picMk id="4" creationId="{8B1CC0CE-C663-4F67-9A90-01F53C1F93F9}"/>
          </ac:picMkLst>
        </pc:picChg>
        <pc:picChg chg="add mod">
          <ac:chgData name="Hemanth Reddy Ramala" userId="d51ac741a5acae3a" providerId="LiveId" clId="{6FC1E916-469B-4820-BE33-6BA47FCBCA27}" dt="2017-10-25T01:17:42.170" v="352" actId="14100"/>
          <ac:picMkLst>
            <pc:docMk/>
            <pc:sldMk cId="1626209514" sldId="266"/>
            <ac:picMk id="5" creationId="{9E1FAF96-B7D6-4FF1-8A93-C3E2A16ABEB3}"/>
          </ac:picMkLst>
        </pc:picChg>
        <pc:picChg chg="add del mod">
          <ac:chgData name="Hemanth Reddy Ramala" userId="d51ac741a5acae3a" providerId="LiveId" clId="{6FC1E916-469B-4820-BE33-6BA47FCBCA27}" dt="2017-10-25T01:17:33.483" v="348" actId="478"/>
          <ac:picMkLst>
            <pc:docMk/>
            <pc:sldMk cId="1626209514" sldId="266"/>
            <ac:picMk id="9" creationId="{94549D0C-4DCA-44DF-AC95-FE3DCE28F7B1}"/>
          </ac:picMkLst>
        </pc:picChg>
      </pc:sldChg>
      <pc:sldChg chg="modSp del modTransition">
        <pc:chgData name="Hemanth Reddy Ramala" userId="d51ac741a5acae3a" providerId="LiveId" clId="{6FC1E916-469B-4820-BE33-6BA47FCBCA27}" dt="2017-10-25T03:14:21.283" v="355" actId="2696"/>
        <pc:sldMkLst>
          <pc:docMk/>
          <pc:sldMk cId="2460428644" sldId="267"/>
        </pc:sldMkLst>
        <pc:picChg chg="mod">
          <ac:chgData name="Hemanth Reddy Ramala" userId="d51ac741a5acae3a" providerId="LiveId" clId="{6FC1E916-469B-4820-BE33-6BA47FCBCA27}" dt="2017-10-24T23:51:14.544" v="236" actId="14100"/>
          <ac:picMkLst>
            <pc:docMk/>
            <pc:sldMk cId="2460428644" sldId="267"/>
            <ac:picMk id="4" creationId="{00000000-0000-0000-0000-000000000000}"/>
          </ac:picMkLst>
        </pc:picChg>
      </pc:sldChg>
      <pc:sldChg chg="modSp del modTransition">
        <pc:chgData name="Hemanth Reddy Ramala" userId="d51ac741a5acae3a" providerId="LiveId" clId="{6FC1E916-469B-4820-BE33-6BA47FCBCA27}" dt="2017-10-25T03:14:23.408" v="356" actId="2696"/>
        <pc:sldMkLst>
          <pc:docMk/>
          <pc:sldMk cId="4096718523" sldId="268"/>
        </pc:sldMkLst>
        <pc:picChg chg="mod">
          <ac:chgData name="Hemanth Reddy Ramala" userId="d51ac741a5acae3a" providerId="LiveId" clId="{6FC1E916-469B-4820-BE33-6BA47FCBCA27}" dt="2017-10-25T00:12:06.514" v="322" actId="14100"/>
          <ac:picMkLst>
            <pc:docMk/>
            <pc:sldMk cId="4096718523" sldId="268"/>
            <ac:picMk id="4" creationId="{00000000-0000-0000-0000-000000000000}"/>
          </ac:picMkLst>
        </pc:picChg>
      </pc:sldChg>
      <pc:sldChg chg="modTransition">
        <pc:chgData name="Hemanth Reddy Ramala" userId="d51ac741a5acae3a" providerId="LiveId" clId="{6FC1E916-469B-4820-BE33-6BA47FCBCA27}" dt="2017-10-25T00:10:17.508" v="301" actId="14100"/>
        <pc:sldMkLst>
          <pc:docMk/>
          <pc:sldMk cId="1087004179" sldId="269"/>
        </pc:sldMkLst>
      </pc:sldChg>
      <pc:sldChg chg="modSp del modTransition">
        <pc:chgData name="Hemanth Reddy Ramala" userId="d51ac741a5acae3a" providerId="LiveId" clId="{6FC1E916-469B-4820-BE33-6BA47FCBCA27}" dt="2017-10-25T03:14:16.798" v="354" actId="2696"/>
        <pc:sldMkLst>
          <pc:docMk/>
          <pc:sldMk cId="4089343914" sldId="270"/>
        </pc:sldMkLst>
        <pc:picChg chg="mod">
          <ac:chgData name="Hemanth Reddy Ramala" userId="d51ac741a5acae3a" providerId="LiveId" clId="{6FC1E916-469B-4820-BE33-6BA47FCBCA27}" dt="2017-10-25T00:11:31.548" v="316" actId="14100"/>
          <ac:picMkLst>
            <pc:docMk/>
            <pc:sldMk cId="4089343914" sldId="270"/>
            <ac:picMk id="4" creationId="{00000000-0000-0000-0000-000000000000}"/>
          </ac:picMkLst>
        </pc:pic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2296647834" sldId="271"/>
        </pc:sldMkLst>
        <pc:picChg chg="mod">
          <ac:chgData name="Hemanth Reddy Ramala" userId="d51ac741a5acae3a" providerId="LiveId" clId="{6FC1E916-469B-4820-BE33-6BA47FCBCA27}" dt="2017-10-24T23:50:09.590" v="225" actId="14100"/>
          <ac:picMkLst>
            <pc:docMk/>
            <pc:sldMk cId="2296647834" sldId="271"/>
            <ac:picMk id="4" creationId="{00000000-0000-0000-0000-000000000000}"/>
          </ac:picMkLst>
        </pc:pic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444721684" sldId="272"/>
        </pc:sldMkLst>
        <pc:picChg chg="mod">
          <ac:chgData name="Hemanth Reddy Ramala" userId="d51ac741a5acae3a" providerId="LiveId" clId="{6FC1E916-469B-4820-BE33-6BA47FCBCA27}" dt="2017-10-24T23:49:43.417" v="221" actId="14100"/>
          <ac:picMkLst>
            <pc:docMk/>
            <pc:sldMk cId="444721684" sldId="272"/>
            <ac:picMk id="4" creationId="{00000000-0000-0000-0000-000000000000}"/>
          </ac:picMkLst>
        </pc:picChg>
      </pc:sldChg>
      <pc:sldChg chg="modSp modTransition">
        <pc:chgData name="Hemanth Reddy Ramala" userId="d51ac741a5acae3a" providerId="LiveId" clId="{6FC1E916-469B-4820-BE33-6BA47FCBCA27}" dt="2017-10-25T00:10:55.727" v="305" actId="14100"/>
        <pc:sldMkLst>
          <pc:docMk/>
          <pc:sldMk cId="2280371421" sldId="273"/>
        </pc:sldMkLst>
        <pc:picChg chg="mod">
          <ac:chgData name="Hemanth Reddy Ramala" userId="d51ac741a5acae3a" providerId="LiveId" clId="{6FC1E916-469B-4820-BE33-6BA47FCBCA27}" dt="2017-10-25T00:10:55.727" v="305" actId="14100"/>
          <ac:picMkLst>
            <pc:docMk/>
            <pc:sldMk cId="2280371421" sldId="273"/>
            <ac:picMk id="4" creationId="{00000000-0000-0000-0000-000000000000}"/>
          </ac:picMkLst>
        </pc:pic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909967588" sldId="274"/>
        </pc:sldMkLst>
        <pc:picChg chg="mod">
          <ac:chgData name="Hemanth Reddy Ramala" userId="d51ac741a5acae3a" providerId="LiveId" clId="{6FC1E916-469B-4820-BE33-6BA47FCBCA27}" dt="2017-10-24T23:50:01.704" v="224" actId="14100"/>
          <ac:picMkLst>
            <pc:docMk/>
            <pc:sldMk cId="909967588" sldId="274"/>
            <ac:picMk id="4" creationId="{00000000-0000-0000-0000-000000000000}"/>
          </ac:picMkLst>
        </pc:picChg>
      </pc:sldChg>
      <pc:sldChg chg="addSp delSp modSp add modTransition">
        <pc:chgData name="Hemanth Reddy Ramala" userId="d51ac741a5acae3a" providerId="LiveId" clId="{6FC1E916-469B-4820-BE33-6BA47FCBCA27}" dt="2017-10-25T01:17:05.043" v="347" actId="14100"/>
        <pc:sldMkLst>
          <pc:docMk/>
          <pc:sldMk cId="4092584518" sldId="275"/>
        </pc:sldMkLst>
        <pc:spChg chg="mod">
          <ac:chgData name="Hemanth Reddy Ramala" userId="d51ac741a5acae3a" providerId="LiveId" clId="{6FC1E916-469B-4820-BE33-6BA47FCBCA27}" dt="2017-10-24T03:12:16.037" v="25" actId="20577"/>
          <ac:spMkLst>
            <pc:docMk/>
            <pc:sldMk cId="4092584518" sldId="275"/>
            <ac:spMk id="2" creationId="{BF3AF922-A6AE-4DE1-A9CF-B41FBD672E7F}"/>
          </ac:spMkLst>
        </pc:spChg>
        <pc:spChg chg="del">
          <ac:chgData name="Hemanth Reddy Ramala" userId="d51ac741a5acae3a" providerId="LiveId" clId="{6FC1E916-469B-4820-BE33-6BA47FCBCA27}" dt="2017-10-24T03:11:57.241" v="3" actId="20577"/>
          <ac:spMkLst>
            <pc:docMk/>
            <pc:sldMk cId="4092584518" sldId="275"/>
            <ac:spMk id="3" creationId="{D22EFC19-EB51-46B3-B00B-494214E93BBB}"/>
          </ac:spMkLst>
        </pc:spChg>
        <pc:spChg chg="add del mod">
          <ac:chgData name="Hemanth Reddy Ramala" userId="d51ac741a5acae3a" providerId="LiveId" clId="{6FC1E916-469B-4820-BE33-6BA47FCBCA27}" dt="2017-10-25T01:17:00.099" v="345" actId="478"/>
          <ac:spMkLst>
            <pc:docMk/>
            <pc:sldMk cId="4092584518" sldId="275"/>
            <ac:spMk id="5" creationId="{4E1F1D75-400F-41ED-81EE-F1A5A5AAE6EF}"/>
          </ac:spMkLst>
        </pc:spChg>
        <pc:picChg chg="add del mod">
          <ac:chgData name="Hemanth Reddy Ramala" userId="d51ac741a5acae3a" providerId="LiveId" clId="{6FC1E916-469B-4820-BE33-6BA47FCBCA27}" dt="2017-10-25T01:16:46.200" v="341" actId="478"/>
          <ac:picMkLst>
            <pc:docMk/>
            <pc:sldMk cId="4092584518" sldId="275"/>
            <ac:picMk id="4" creationId="{81E7D81E-7B2A-481C-967D-475853A431CB}"/>
          </ac:picMkLst>
        </pc:picChg>
        <pc:picChg chg="add mod">
          <ac:chgData name="Hemanth Reddy Ramala" userId="d51ac741a5acae3a" providerId="LiveId" clId="{6FC1E916-469B-4820-BE33-6BA47FCBCA27}" dt="2017-10-25T01:17:05.043" v="347" actId="14100"/>
          <ac:picMkLst>
            <pc:docMk/>
            <pc:sldMk cId="4092584518" sldId="275"/>
            <ac:picMk id="6" creationId="{8804A81F-2BB5-4B67-8FC5-66A4F15D2868}"/>
          </ac:picMkLst>
        </pc:picChg>
      </pc:sldChg>
      <pc:sldChg chg="addSp delSp modSp add">
        <pc:chgData name="Hemanth Reddy Ramala" userId="d51ac741a5acae3a" providerId="LiveId" clId="{6FC1E916-469B-4820-BE33-6BA47FCBCA27}" dt="2017-10-26T05:49:35.909" v="390" actId="20577"/>
        <pc:sldMkLst>
          <pc:docMk/>
          <pc:sldMk cId="1409422743" sldId="276"/>
        </pc:sldMkLst>
        <pc:spChg chg="mod">
          <ac:chgData name="Hemanth Reddy Ramala" userId="d51ac741a5acae3a" providerId="LiveId" clId="{6FC1E916-469B-4820-BE33-6BA47FCBCA27}" dt="2017-10-26T05:49:35.909" v="390" actId="20577"/>
          <ac:spMkLst>
            <pc:docMk/>
            <pc:sldMk cId="1409422743" sldId="276"/>
            <ac:spMk id="2" creationId="{639B58C5-7B81-4911-AB55-C075121F6E91}"/>
          </ac:spMkLst>
        </pc:spChg>
        <pc:spChg chg="del">
          <ac:chgData name="Hemanth Reddy Ramala" userId="d51ac741a5acae3a" providerId="LiveId" clId="{6FC1E916-469B-4820-BE33-6BA47FCBCA27}" dt="2017-10-25T20:23:33.631" v="359" actId="14100"/>
          <ac:spMkLst>
            <pc:docMk/>
            <pc:sldMk cId="1409422743" sldId="276"/>
            <ac:spMk id="3" creationId="{301220F6-215E-443B-9EB8-2E66C40F30D3}"/>
          </ac:spMkLst>
        </pc:spChg>
        <pc:picChg chg="add mod">
          <ac:chgData name="Hemanth Reddy Ramala" userId="d51ac741a5acae3a" providerId="LiveId" clId="{6FC1E916-469B-4820-BE33-6BA47FCBCA27}" dt="2017-10-25T20:23:43.879" v="364" actId="14100"/>
          <ac:picMkLst>
            <pc:docMk/>
            <pc:sldMk cId="1409422743" sldId="276"/>
            <ac:picMk id="4" creationId="{0E742BE3-ADD2-4EF8-8DAE-BDA67BF787CE}"/>
          </ac:picMkLst>
        </pc:picChg>
      </pc:sldChg>
      <pc:sldMasterChg chg="modTransition modSldLayout">
        <pc:chgData name="Hemanth Reddy Ramala" userId="d51ac741a5acae3a" providerId="LiveId" clId="{6FC1E916-469B-4820-BE33-6BA47FCBCA27}" dt="2017-10-24T23:13:39.755" v="53" actId="14100"/>
        <pc:sldMasterMkLst>
          <pc:docMk/>
          <pc:sldMasterMk cId="3205805918" sldId="2147483696"/>
        </pc:sldMasterMkLst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2233960864" sldId="2147483697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6650020" sldId="2147483698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78179214" sldId="2147483699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3112774573" sldId="2147483700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375023267" sldId="2147483701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663441004" sldId="2147483702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807206398" sldId="2147483703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3910387263" sldId="2147483704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2733167622" sldId="2147483705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651535476" sldId="2147483706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575889160" sldId="2147483707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53114924" sldId="2147483708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2873314163" sldId="2147483709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603004966" sldId="2147483710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650581487" sldId="2147483711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3647754110" sldId="2147483712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2173544712" sldId="2147483713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0:00.782" v="257" actId="14100"/>
        <pc:sldMasterMkLst>
          <pc:docMk/>
          <pc:sldMasterMk cId="3932068708" sldId="2147483714"/>
        </pc:sldMasterMkLst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4007325302" sldId="2147483715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4077800109" sldId="2147483716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1833047792" sldId="2147483717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3446671359" sldId="2147483718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2385638065" sldId="2147483719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1895597070" sldId="2147483720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1050395938" sldId="2147483721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3883557331" sldId="2147483722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3286281738" sldId="2147483723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3574468381" sldId="2147483724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631000860" sldId="2147483725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0:16.561" v="260" actId="14100"/>
        <pc:sldMasterMkLst>
          <pc:docMk/>
          <pc:sldMasterMk cId="3673519605" sldId="2147483726"/>
        </pc:sldMasterMkLst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2206360965" sldId="2147483727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3156830726" sldId="2147483728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2194735333" sldId="2147483729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2982713529" sldId="2147483730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511277621" sldId="2147483731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1772436409" sldId="2147483732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168192213" sldId="2147483733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591113326" sldId="2147483734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1435247371" sldId="2147483735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2081488160" sldId="2147483736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4128893981" sldId="2147483737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0:23.012" v="263" actId="14100"/>
        <pc:sldMasterMkLst>
          <pc:docMk/>
          <pc:sldMasterMk cId="2838229189" sldId="2147483738"/>
        </pc:sldMasterMkLst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3235683391" sldId="2147483739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1338235549" sldId="2147483740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3738377954" sldId="2147483741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2771438565" sldId="2147483742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1523154046" sldId="2147483743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3493235467" sldId="2147483744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4057165614" sldId="2147483745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2507425590" sldId="2147483746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1313788993" sldId="2147483747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139415656" sldId="2147483754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805153334" sldId="2147483755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1:03.397" v="268" actId="14100"/>
        <pc:sldMasterMkLst>
          <pc:docMk/>
          <pc:sldMasterMk cId="1116703683" sldId="2147483756"/>
        </pc:sldMasterMkLst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2580544823" sldId="2147483757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3709447026" sldId="2147483758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848289784" sldId="2147483759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4117979771" sldId="2147483760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494046937" sldId="2147483761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2535407425" sldId="2147483762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687498518" sldId="2147483763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24211821" sldId="2147483764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591033709" sldId="2147483765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3458127306" sldId="2147483772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1837374804" sldId="2147483773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2:16.963" v="272" actId="14100"/>
        <pc:sldMasterMkLst>
          <pc:docMk/>
          <pc:sldMasterMk cId="3087406094" sldId="2147483774"/>
        </pc:sldMasterMkLst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4197829171" sldId="2147483775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3433111167" sldId="2147483776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4271389895" sldId="2147483777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3634625637" sldId="2147483778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196364416" sldId="2147483779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2918563406" sldId="2147483780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434910623" sldId="2147483781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775021786" sldId="2147483782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3645477531" sldId="2147483783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1405135361" sldId="2147483790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1942939927" sldId="2147483791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3:48.918" v="277" actId="14100"/>
        <pc:sldMasterMkLst>
          <pc:docMk/>
          <pc:sldMasterMk cId="3886564372" sldId="2147483792"/>
        </pc:sldMasterMkLst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3770044180" sldId="2147483793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2481799993" sldId="2147483794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4148564913" sldId="2147483795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599388293" sldId="2147483796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477387987" sldId="2147483797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2947980942" sldId="2147483798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3675518259" sldId="2147483799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27334297" sldId="2147483800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624932646" sldId="2147483801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3341294522" sldId="2147483808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1961659640" sldId="2147483809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4:00.998" v="278" actId="14100"/>
        <pc:sldMasterMkLst>
          <pc:docMk/>
          <pc:sldMasterMk cId="2695317415" sldId="2147483810"/>
        </pc:sldMasterMkLst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4096483131" sldId="2147483811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962909446" sldId="2147483812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248291961" sldId="2147483813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4116269347" sldId="2147483814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586695106" sldId="2147483815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3325132009" sldId="2147483816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90631263" sldId="2147483817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2903362394" sldId="2147483818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2007589308" sldId="2147483819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384967046" sldId="2147483826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3923435542" sldId="2147483827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10:17.508" v="301" actId="14100"/>
        <pc:sldMasterMkLst>
          <pc:docMk/>
          <pc:sldMasterMk cId="2076351539" sldId="2147483828"/>
        </pc:sldMasterMkLst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3592789116" sldId="2147483829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223774192" sldId="2147483830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2686094993" sldId="2147483831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3529193410" sldId="2147483832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829134074" sldId="2147483833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3920902858" sldId="2147483834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531779647" sldId="2147483835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632656368" sldId="2147483836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693994291" sldId="2147483837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616764571" sldId="2147483838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363430697" sldId="2147483839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630765427" sldId="2147483840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76371115" sldId="2147483841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894126949" sldId="2147483842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593642069" sldId="2147483843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519165690" sldId="2147483844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207430838" sldId="214748384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B4333-B040-457D-AF0C-EA28345C365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A13BA-40AF-48E6-8245-F49009DBE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789116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76457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3069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76542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71115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12694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64206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16569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43083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7419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094993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19341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134074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90285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77964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65636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99429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815F2182-07F1-4F90-B087-6B8A755BFC0B}" type="datetimeFigureOut">
              <a:rPr lang="en-IN" smtClean="0"/>
              <a:t>12-12-2017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35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jashwanthreddy09@gmail.com" TargetMode="External"/><Relationship Id="rId2" Type="http://schemas.openxmlformats.org/officeDocument/2006/relationships/hyperlink" Target="https://www.back4app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1274505"/>
          </a:xfrm>
        </p:spPr>
        <p:txBody>
          <a:bodyPr/>
          <a:lstStyle/>
          <a:p>
            <a:r>
              <a:rPr lang="en-IN" dirty="0" err="1"/>
              <a:t>EasyHealth</a:t>
            </a:r>
            <a:r>
              <a:rPr lang="en-IN" dirty="0"/>
              <a:t> </a:t>
            </a:r>
            <a:r>
              <a:rPr lang="en-IN" dirty="0" smtClean="0"/>
              <a:t>App Screenshots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3717032"/>
            <a:ext cx="5917679" cy="2520280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Team Members:</a:t>
            </a:r>
          </a:p>
          <a:p>
            <a:r>
              <a:rPr lang="en-IN" dirty="0"/>
              <a:t>Hemanth </a:t>
            </a:r>
            <a:r>
              <a:rPr lang="en-IN" dirty="0" err="1"/>
              <a:t>reddy</a:t>
            </a:r>
            <a:r>
              <a:rPr lang="en-IN" dirty="0"/>
              <a:t> Ramala (team lead)</a:t>
            </a:r>
          </a:p>
          <a:p>
            <a:r>
              <a:rPr lang="en-IN" dirty="0" err="1"/>
              <a:t>Jashwanth</a:t>
            </a:r>
            <a:r>
              <a:rPr lang="en-IN" dirty="0"/>
              <a:t> </a:t>
            </a:r>
            <a:r>
              <a:rPr lang="en-IN" dirty="0" err="1"/>
              <a:t>reddy</a:t>
            </a:r>
            <a:r>
              <a:rPr lang="en-IN" dirty="0"/>
              <a:t> </a:t>
            </a:r>
            <a:r>
              <a:rPr lang="en-IN" dirty="0" err="1"/>
              <a:t>gangula</a:t>
            </a:r>
            <a:endParaRPr lang="en-IN" dirty="0"/>
          </a:p>
          <a:p>
            <a:r>
              <a:rPr lang="en-IN" dirty="0"/>
              <a:t>Karthik Yogendra </a:t>
            </a:r>
            <a:r>
              <a:rPr lang="en-IN" dirty="0" err="1"/>
              <a:t>bangera</a:t>
            </a:r>
            <a:endParaRPr lang="en-IN" dirty="0"/>
          </a:p>
          <a:p>
            <a:r>
              <a:rPr lang="en-IN" dirty="0" err="1"/>
              <a:t>Meghana</a:t>
            </a:r>
            <a:r>
              <a:rPr lang="en-IN" dirty="0"/>
              <a:t> </a:t>
            </a:r>
            <a:r>
              <a:rPr lang="en-IN" dirty="0" err="1"/>
              <a:t>bhojaraj</a:t>
            </a:r>
            <a:r>
              <a:rPr lang="en-IN" dirty="0"/>
              <a:t> </a:t>
            </a:r>
            <a:r>
              <a:rPr lang="en-IN" dirty="0" err="1"/>
              <a:t>joshi</a:t>
            </a:r>
            <a:endParaRPr lang="en-IN" dirty="0"/>
          </a:p>
          <a:p>
            <a:r>
              <a:rPr lang="en-IN" dirty="0"/>
              <a:t>Rama </a:t>
            </a:r>
            <a:r>
              <a:rPr lang="en-IN" dirty="0" err="1"/>
              <a:t>teja</a:t>
            </a:r>
            <a:r>
              <a:rPr lang="en-IN" dirty="0"/>
              <a:t> </a:t>
            </a:r>
            <a:r>
              <a:rPr lang="en-IN" dirty="0" err="1"/>
              <a:t>repaka</a:t>
            </a:r>
            <a:endParaRPr lang="en-IN" dirty="0"/>
          </a:p>
          <a:p>
            <a:r>
              <a:rPr lang="en-IN" dirty="0" err="1"/>
              <a:t>Rishit</a:t>
            </a:r>
            <a:r>
              <a:rPr lang="en-IN" dirty="0"/>
              <a:t> </a:t>
            </a:r>
            <a:r>
              <a:rPr lang="en-IN" dirty="0" err="1"/>
              <a:t>reddy</a:t>
            </a:r>
            <a:r>
              <a:rPr lang="en-IN" dirty="0"/>
              <a:t> </a:t>
            </a:r>
            <a:r>
              <a:rPr lang="en-IN" dirty="0" err="1"/>
              <a:t>muthyala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85404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Doctor Appointments(Contd.)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3096344" cy="438442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67944" y="2489203"/>
            <a:ext cx="4752528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selecting any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appointment,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doctor would be able to see further details of the patient.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doctor can then either write a prescription or view the medical history.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4362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Doctor Prescriptions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48879"/>
            <a:ext cx="3096344" cy="433188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9952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clicking write prescription, the doctor can write and send the prescription for the respective patient.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06889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Nurse Dashboard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3184807" cy="439248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67944" y="2489202"/>
            <a:ext cx="4680520" cy="3820117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nurse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is an old user, on login he/she would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see a dashboard 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home, the nurse would see his/her details as seen in the live demo in class.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send health tips,  there would be health notifications sent to the patients as seen in the live demo in class.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156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Nurse Home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053007" cy="4252578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923928" y="2489203"/>
            <a:ext cx="4752528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of view prescriptions,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nurse would see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prescription details of patients given by doctors that the respective nurse reports to.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29584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Nurse Left Navigation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204864"/>
            <a:ext cx="3193155" cy="439248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67944" y="2489203"/>
            <a:ext cx="4752528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This is the left hand navigation menu, of the nurse profile.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7264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Dashboard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248167" cy="432048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11960" y="2489202"/>
            <a:ext cx="4464496" cy="3892125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patient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is an old user, on login he/she would see a dashboard 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home,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patient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would see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a list of all doctors he/she could select from.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of appointments, the patient would see a list of all his/her appointments.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prescriptions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, the patient would see a list of all his/her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prescriptions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620001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Home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3020115" cy="4237905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23928" y="2489202"/>
            <a:ext cx="4680520" cy="3820117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home, the patient would see a list of all doctors he/she could select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from.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3278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Book Appointment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2980111" cy="415394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51920" y="2489203"/>
            <a:ext cx="4824536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selection of a doctor,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patient would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see details related to the doctor.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patient can then decide to book an appointment.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58323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Book Appointment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32856"/>
            <a:ext cx="3168352" cy="444379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67944" y="2562696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clicking book an appointment, the patient would need to add a reason, date and time to later confirm the appointment.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clicking confirm appointment, both the patient and the doctor would see the details of the appointment.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84811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Appointment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168352" cy="439202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95936" y="2489203"/>
            <a:ext cx="4896544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appointments in  the patient dashboard,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patient would see a list of all his/her appointments.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024945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Login Screen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1800" dirty="0" smtClean="0"/>
              <a:t> </a:t>
            </a:r>
            <a:endParaRPr lang="en-IN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139952" y="2489203"/>
            <a:ext cx="4464496" cy="3530600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is the login screen for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EasyHealth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registered, user can enter the email and password and click on login.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a new user, click on “Want to sign up?”.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2874065" cy="39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92043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Prescription Details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3005092" cy="418016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23928" y="2489203"/>
            <a:ext cx="4824536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prescriptions in the patients dashboard,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patient would see a list of all his/her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prescriptions given by their respective doctors.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7790284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3033549" cy="4291362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In the left hand navigation of patient, click on the blood donor to open the blood donor app.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8043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Dashboard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3150474" cy="439248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67944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blood donor dashboard opens, on click of play ad; the user would see a </a:t>
            </a:r>
            <a:r>
              <a:rPr lang="en-IN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 video play.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5402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Left Hand Navigation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3118867" cy="439248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95936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This is the left hand navigation of the blood donor.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hospitals, it displays a list of hospitals.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blood banks, it displays a list of blood banks.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nearby donor, it displays a list of all the blood donors.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30304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3168352" cy="436787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95936" y="2489203"/>
            <a:ext cx="4680520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blood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banks in the left hand navigation,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it displays a list of blood banks.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11731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Details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010408" cy="410815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23928" y="2492896"/>
            <a:ext cx="4824536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hospitals in the left hand navigation,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it displays a list of hospitals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06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Hospital Details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1" y="2420888"/>
            <a:ext cx="3044027" cy="417646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95936" y="2489202"/>
            <a:ext cx="4752528" cy="3892125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any hospital or blood bank, we get the contact details and the also can visit the website.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7087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Hospital Details(Contd.)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48879"/>
            <a:ext cx="3168352" cy="431402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9952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get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map for blood banks or hospitals,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we get the location details of the hospital and the blood bank.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25044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Donor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1"/>
            <a:ext cx="3240360" cy="43924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2492896"/>
            <a:ext cx="4713673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the nearby donors, we get the list of all the donors.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0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</a:t>
            </a:r>
            <a:r>
              <a:rPr lang="en-IN" dirty="0" err="1" smtClean="0"/>
              <a:t>EasyHealth</a:t>
            </a:r>
            <a:r>
              <a:rPr lang="en-IN" dirty="0" smtClean="0"/>
              <a:t> App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2492896"/>
            <a:ext cx="4713673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Go to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https://www.back4app.com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 with below credentials:</a:t>
            </a:r>
          </a:p>
          <a:p>
            <a:pPr lvl="1"/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username/</a:t>
            </a:r>
            <a:r>
              <a:rPr lang="en-IN" sz="17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emailaddress</a:t>
            </a:r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02336" lvl="1" indent="0">
              <a:buNone/>
            </a:pPr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jashwanthreddy09@gmail.com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Password: </a:t>
            </a:r>
            <a:r>
              <a:rPr lang="en-IN" sz="17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easyhealth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/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Click on Dashboard below the Easy Health tab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3312368" cy="33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717155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3060829" cy="423731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9952" y="2489202"/>
            <a:ext cx="4536504" cy="3964133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Enter the email id (first step on signing in a new user).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8823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</a:t>
            </a:r>
            <a:r>
              <a:rPr lang="en-IN" dirty="0" err="1" smtClean="0"/>
              <a:t>EasyHealth</a:t>
            </a:r>
            <a:r>
              <a:rPr lang="en-IN" dirty="0" smtClean="0"/>
              <a:t> App(Contd.)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0" y="2492896"/>
            <a:ext cx="3636980" cy="3530603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seen in the image, you can see the tables that are being used for the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EasyHealth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app.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example: Prescriptions and Appointments tables.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2420888"/>
            <a:ext cx="3888804" cy="3384376"/>
          </a:xfrm>
        </p:spPr>
      </p:pic>
    </p:spTree>
    <p:extLst>
      <p:ext uri="{BB962C8B-B14F-4D97-AF65-F5344CB8AC3E}">
        <p14:creationId xmlns:p14="http://schemas.microsoft.com/office/powerpoint/2010/main" val="174527354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Blood Donor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499992" y="2492896"/>
            <a:ext cx="4176464" cy="3530603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Go to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console.firebase.google.com</a:t>
            </a:r>
            <a:endParaRPr lang="en-IN" sz="19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Select Trail1 from the projects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Select Database from the left hand navigation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2492897"/>
            <a:ext cx="3636963" cy="3528392"/>
          </a:xfrm>
        </p:spPr>
      </p:pic>
    </p:spTree>
    <p:extLst>
      <p:ext uri="{BB962C8B-B14F-4D97-AF65-F5344CB8AC3E}">
        <p14:creationId xmlns:p14="http://schemas.microsoft.com/office/powerpoint/2010/main" val="158959921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Blood Donor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499992" y="2492896"/>
            <a:ext cx="4176464" cy="3530603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right hand side, you can select and the explore the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bloodbankdata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donordata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hospitaldata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tables that are being used </a:t>
            </a:r>
            <a:r>
              <a:rPr lang="en-IN" sz="1900" smtClean="0">
                <a:latin typeface="Calibri" panose="020F0502020204030204" pitchFamily="34" charset="0"/>
                <a:cs typeface="Calibri" panose="020F0502020204030204" pitchFamily="34" charset="0"/>
              </a:rPr>
              <a:t>for the Blood Donor.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348880"/>
            <a:ext cx="3636962" cy="3672407"/>
          </a:xfrm>
        </p:spPr>
      </p:pic>
    </p:spTree>
    <p:extLst>
      <p:ext uri="{BB962C8B-B14F-4D97-AF65-F5344CB8AC3E}">
        <p14:creationId xmlns:p14="http://schemas.microsoft.com/office/powerpoint/2010/main" val="328850263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08700417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User(Contd.)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2995764" cy="41586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2492896"/>
            <a:ext cx="4896544" cy="3530600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Then enter the first and last name.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79679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User(Contd.)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3113853" cy="4392488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139952" y="2489202"/>
            <a:ext cx="4464496" cy="3892125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Then enter the password for the new user.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1309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User(Contd.)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81236"/>
            <a:ext cx="3113618" cy="43590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936" y="2420888"/>
            <a:ext cx="4752528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Choose the profile suitable to the user.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86583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User(Doctor)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240360" cy="4468396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139952" y="2489202"/>
            <a:ext cx="4464496" cy="4036141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new user is a doctor, enter the speciality.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288206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User(Nurse)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3033136" cy="418016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67944" y="2489203"/>
            <a:ext cx="4536504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new user is a nurse,  enter  the doctor you report.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6925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Doctor Appointments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3135219" cy="4332212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95936" y="2489203"/>
            <a:ext cx="4608512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doctor is an old user, on login he/she would see the list of appointments.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7886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 Boardroom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8F8F8F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Ion Boardroom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8F8F8F"/>
    </a:hlink>
    <a:folHlink>
      <a:srgbClr val="A5A5A5"/>
    </a:folHlink>
  </a:clrScheme>
</a:themeOverride>
</file>

<file path=ppt/theme/themeOverride3.xml><?xml version="1.0" encoding="utf-8"?>
<a:themeOverride xmlns:a="http://schemas.openxmlformats.org/drawingml/2006/main">
  <a:clrScheme name="Ion Boardroom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8F8F8F"/>
    </a:hlink>
    <a:folHlink>
      <a:srgbClr val="A5A5A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</TotalTime>
  <Words>891</Words>
  <Application>Microsoft Office PowerPoint</Application>
  <PresentationFormat>On-screen Show (4:3)</PresentationFormat>
  <Paragraphs>93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Ion Boardroom</vt:lpstr>
      <vt:lpstr>EasyHealth App Screenshots</vt:lpstr>
      <vt:lpstr>Login Screen</vt:lpstr>
      <vt:lpstr>Create New User</vt:lpstr>
      <vt:lpstr>Create New User(Contd.)</vt:lpstr>
      <vt:lpstr>Create New User(Contd.)</vt:lpstr>
      <vt:lpstr>Create New User(Contd.)</vt:lpstr>
      <vt:lpstr>Create New User(Doctor)</vt:lpstr>
      <vt:lpstr>Create New User(Nurse)</vt:lpstr>
      <vt:lpstr>Doctor Appointments</vt:lpstr>
      <vt:lpstr>Doctor Appointments(Contd.)</vt:lpstr>
      <vt:lpstr>Doctor Prescriptions</vt:lpstr>
      <vt:lpstr>Nurse Dashboard</vt:lpstr>
      <vt:lpstr>Nurse Home</vt:lpstr>
      <vt:lpstr>Nurse Left Navigation </vt:lpstr>
      <vt:lpstr>Patient Dashboard</vt:lpstr>
      <vt:lpstr>Patient Home</vt:lpstr>
      <vt:lpstr>Patient Book Appointment</vt:lpstr>
      <vt:lpstr>Patient Book Appointment</vt:lpstr>
      <vt:lpstr>Patient Appointment Details</vt:lpstr>
      <vt:lpstr>Patient Prescription Details</vt:lpstr>
      <vt:lpstr>Blood Bank</vt:lpstr>
      <vt:lpstr>Blood Bank Dashboard</vt:lpstr>
      <vt:lpstr>Blood Bank Left Hand Navigation</vt:lpstr>
      <vt:lpstr>Blood Bank Details</vt:lpstr>
      <vt:lpstr>Blood Bank Details</vt:lpstr>
      <vt:lpstr>Blood Bank Hospital Details</vt:lpstr>
      <vt:lpstr>Blood Bank Hospital Details(Contd.)</vt:lpstr>
      <vt:lpstr>Blood Bank Donor Details</vt:lpstr>
      <vt:lpstr>Database for EasyHealth App</vt:lpstr>
      <vt:lpstr>Database for EasyHealth App(Contd.)</vt:lpstr>
      <vt:lpstr>Database for Blood Donor</vt:lpstr>
      <vt:lpstr>Database for Blood Donor</vt:lpstr>
      <vt:lpstr>THANK YOU!!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yogendra bangera</dc:creator>
  <cp:lastModifiedBy>yogendra bangera</cp:lastModifiedBy>
  <cp:revision>112</cp:revision>
  <dcterms:created xsi:type="dcterms:W3CDTF">2017-10-23T23:11:08Z</dcterms:created>
  <dcterms:modified xsi:type="dcterms:W3CDTF">2017-12-13T22:36:38Z</dcterms:modified>
</cp:coreProperties>
</file>